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277" r:id="rId22"/>
    <p:sldId id="279" r:id="rId23"/>
    <p:sldId id="284" r:id="rId24"/>
    <p:sldId id="285" r:id="rId25"/>
    <p:sldId id="287" r:id="rId26"/>
    <p:sldId id="288" r:id="rId27"/>
    <p:sldId id="289" r:id="rId28"/>
    <p:sldId id="290" r:id="rId29"/>
    <p:sldId id="297" r:id="rId30"/>
    <p:sldId id="298" r:id="rId31"/>
    <p:sldId id="291" r:id="rId32"/>
    <p:sldId id="293" r:id="rId33"/>
    <p:sldId id="295" r:id="rId34"/>
    <p:sldId id="292" r:id="rId35"/>
    <p:sldId id="27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277"/>
            <p14:sldId id="279"/>
            <p14:sldId id="284"/>
            <p14:sldId id="285"/>
            <p14:sldId id="287"/>
            <p14:sldId id="288"/>
            <p14:sldId id="289"/>
            <p14:sldId id="290"/>
            <p14:sldId id="297"/>
            <p14:sldId id="298"/>
            <p14:sldId id="291"/>
            <p14:sldId id="293"/>
            <p14:sldId id="295"/>
            <p14:sldId id="292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47" d="100"/>
          <a:sy n="147" d="100"/>
        </p:scale>
        <p:origin x="-536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line #</a:t>
            </a:r>
          </a:p>
          <a:p>
            <a:r>
              <a:rPr lang="en-US" sz="1600" dirty="0" smtClean="0"/>
              <a:t>Link to Sauce Labs session</a:t>
            </a:r>
          </a:p>
          <a:p>
            <a:r>
              <a:rPr lang="en-US" sz="1600" dirty="0" smtClean="0"/>
              <a:t>Link to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Parsed Console Output</a:t>
            </a:r>
            <a:endParaRPr lang="en-US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built-in </a:t>
            </a:r>
            <a:r>
              <a:rPr lang="en-US" sz="1800" dirty="0" err="1" smtClean="0"/>
              <a:t>emailable-report.html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smtClean="0"/>
              <a:t>Test </a:t>
            </a:r>
            <a:r>
              <a:rPr lang="en-US" sz="1800" dirty="0"/>
              <a:t>Rail built-in reporting </a:t>
            </a:r>
            <a:r>
              <a:rPr lang="en-US" sz="1800" dirty="0" smtClean="0"/>
              <a:t>capabilities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982778"/>
            <a:ext cx="31623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Jenkins + </a:t>
            </a:r>
            <a:r>
              <a:rPr lang="en-US" sz="3600" dirty="0" err="1" smtClean="0"/>
              <a:t>Jmeter</a:t>
            </a:r>
            <a:r>
              <a:rPr lang="en-US" sz="3600" dirty="0" smtClean="0"/>
              <a:t> + </a:t>
            </a:r>
            <a:r>
              <a:rPr lang="en-US" sz="3600" dirty="0" err="1" smtClean="0"/>
              <a:t>Jira</a:t>
            </a:r>
            <a:r>
              <a:rPr lang="en-US" sz="3600" dirty="0" smtClean="0"/>
              <a:t> + </a:t>
            </a:r>
            <a:r>
              <a:rPr lang="en-US" sz="3600" dirty="0" err="1" smtClean="0"/>
              <a:t>TestRail</a:t>
            </a:r>
            <a:endParaRPr lang="en-US" sz="3600" dirty="0"/>
          </a:p>
        </p:txBody>
      </p:sp>
      <p:pic>
        <p:nvPicPr>
          <p:cNvPr id="4" name="Content Placeholder 3" descr="Screen Shot 2016-05-17 at 12.55.4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xmlns:p14="http://schemas.microsoft.com/office/powerpoint/2010/main"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6 at 9.56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1082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166740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4" name="Content Placeholder 3" descr="Screen Shot 2016-05-15 at 7.16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368861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Maven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7874</TotalTime>
  <Words>423</Words>
  <Application>Microsoft Macintosh PowerPoint</Application>
  <PresentationFormat>On-screen Show (4:3)</PresentationFormat>
  <Paragraphs>110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Story</vt:lpstr>
      <vt:lpstr>  Test Automation Framework</vt:lpstr>
      <vt:lpstr>Automation Stack</vt:lpstr>
      <vt:lpstr>Benefits</vt:lpstr>
      <vt:lpstr>How?</vt:lpstr>
      <vt:lpstr>Maven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</vt:lpstr>
      <vt:lpstr>Email Build Artifacts post-build</vt:lpstr>
      <vt:lpstr>Naming convention </vt:lpstr>
      <vt:lpstr>Reports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Jenkins + Jmeter + Jira + TestRail</vt:lpstr>
      <vt:lpstr>Java + Jira</vt:lpstr>
      <vt:lpstr>Jira Bugs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180</cp:revision>
  <dcterms:created xsi:type="dcterms:W3CDTF">2015-04-06T19:59:47Z</dcterms:created>
  <dcterms:modified xsi:type="dcterms:W3CDTF">2016-05-17T20:01:34Z</dcterms:modified>
</cp:coreProperties>
</file>